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dis Krimpenfort" userId="b5fe389a09133dbc" providerId="LiveId" clId="{18AD6C79-C184-4459-917D-062C46BF6FCC}"/>
    <pc:docChg chg="modSld">
      <pc:chgData name="Gardis Krimpenfort" userId="b5fe389a09133dbc" providerId="LiveId" clId="{18AD6C79-C184-4459-917D-062C46BF6FCC}" dt="2026-02-22T16:13:07.673" v="26" actId="20577"/>
      <pc:docMkLst>
        <pc:docMk/>
      </pc:docMkLst>
      <pc:sldChg chg="modSp mod">
        <pc:chgData name="Gardis Krimpenfort" userId="b5fe389a09133dbc" providerId="LiveId" clId="{18AD6C79-C184-4459-917D-062C46BF6FCC}" dt="2026-02-22T16:13:07.673" v="26" actId="20577"/>
        <pc:sldMkLst>
          <pc:docMk/>
          <pc:sldMk cId="733270846" sldId="257"/>
        </pc:sldMkLst>
        <pc:spChg chg="mod">
          <ac:chgData name="Gardis Krimpenfort" userId="b5fe389a09133dbc" providerId="LiveId" clId="{18AD6C79-C184-4459-917D-062C46BF6FCC}" dt="2026-02-22T16:13:07.673" v="26" actId="20577"/>
          <ac:spMkLst>
            <pc:docMk/>
            <pc:sldMk cId="733270846" sldId="257"/>
            <ac:spMk id="3" creationId="{25FC6180-F2A1-4F6C-B594-6E3D7EEDBB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7EF4F-F594-4568-98D9-746C89268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BCAE29-5C3F-4D1F-81C1-D8CCCED4D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3ACD32-B139-43DD-BBB0-660D690A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1DE874-4C1F-4A04-9BC1-883E96D8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660012-570C-4E72-B69C-8ABD52BC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13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1C582-D022-4FF9-BECB-2C97013C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38EBF6-D432-4429-8249-00BD48D5A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A20E6C-1711-4964-AB0D-9C185815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4EECA9-CC1A-4F89-9A23-7CA9FA6A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D2429-DB6D-4A32-A5E1-198DFF4A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01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F121770-24A5-4EC6-8D69-5FDE583BC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03C94B-94DC-45D3-862E-C3FF46D18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B1423F-69B4-4468-88B7-11296A1F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8F3445-221F-4FFF-A277-EBA1B767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13230F-E341-4330-8737-7A237950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84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355AE-C33D-4B41-A40D-075DF3A7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A05D2-EB0E-4002-B239-52099DA3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A00DE1-7FAF-4832-A8C8-81C4993C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D11653-A13F-4D63-BB25-1D529D96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14474D-70EA-42D7-9DE2-76C56D74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33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3DFC0-E85B-4752-BFCD-888DF20A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7FD55F-E69D-4FB8-9F44-108967261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B8F4FC-0AFD-4A2D-A78D-831E3E28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3D1465-0F8E-41A0-8FEE-CA7CC9C7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25AB20-6D2B-4383-8CFB-8425FBD3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59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55C4A-6A40-4F7E-87E9-770F802E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A8950E-3AE0-482E-9954-4F2DD1F92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70F2E9-2DF0-4BBB-884A-5559117F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4D0853-DE79-491A-B875-6AD17FC7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7F303E-707B-4DBB-AC81-5986892E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EF89BC-C208-4BA8-BCB0-62A93A20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5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05497-2E61-471E-BB4E-66AABE83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30E76-0F86-41D3-A15E-3D8470B5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0747C2-C664-4FC0-B559-1ACD4C873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46F6BF-6178-4E2C-AF4A-060D0D865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A3C091-AE1C-4555-92D5-3375BBB90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D367AAE-F2AD-42CE-8FE9-960A6D9B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885ECBC-B838-41AB-854C-00F0376D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213071-E37B-4DF7-B2AA-5B872A8A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69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ABB2C-55FB-4336-9ED5-C5946578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62774F-8FCF-427D-9F74-047B9FC9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768B34-D6AB-4324-910E-759ACA8A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11A47E-34C3-4F0C-90A9-0A686B26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31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D90E06-5CCB-4F4E-8440-FD38AFFA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BF1A3E-F063-443A-8CCB-33796CC6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C4FECF-2B17-4C76-9BFB-E56DB2A2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35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A3822-2A99-49E5-8FAE-5C690A7B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ED165-0180-4DB9-8E04-CE385BFB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63304B-5E78-4F8E-8712-FAD917A53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86E74E-8C64-4EB8-9D48-2A3CFE9B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6759E4-7035-4181-84E4-571671D1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C0C5BE-624D-4A6D-90D0-C74C99C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58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20186-5CDD-4564-BF41-857EE598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F65D67-FB67-471F-9B22-3D92388B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E67C90-DB32-4D5D-9BEE-D6E310FE1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F0AA6F-E93D-4984-945C-A2804577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D522F1-FB80-4669-8E21-C2CA694B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C2FD7A-EAD9-4BC8-9A21-EC0D9BF5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04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F07C88-DC5A-432F-B3E3-4E8AAC6A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01CD6C-65DA-4F09-8469-9899A8015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3CD364-90C9-4FC8-B761-CD519FF84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419A-0343-4F27-9535-C4700C18A37B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0ED20E-5D30-400A-9B4C-05E97F8CE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5BB8E2-DBBC-48F1-A1AD-AE5C96221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AB17-C339-4520-9117-14D420D9C8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2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2FF562-B0CB-4C2F-B96C-7B4772AAFA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r="3612"/>
          <a:stretch/>
        </p:blipFill>
        <p:spPr>
          <a:xfrm>
            <a:off x="1056660" y="1087130"/>
            <a:ext cx="2367260" cy="3500939"/>
          </a:xfrm>
          <a:prstGeom prst="rect">
            <a:avLst/>
          </a:prstGeom>
        </p:spPr>
      </p:pic>
      <p:sp>
        <p:nvSpPr>
          <p:cNvPr id="38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37AC80-1D06-4229-ADD4-3E2B02242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0" y="640082"/>
            <a:ext cx="6725919" cy="3351602"/>
          </a:xfrm>
        </p:spPr>
        <p:txBody>
          <a:bodyPr>
            <a:normAutofit/>
          </a:bodyPr>
          <a:lstStyle/>
          <a:p>
            <a:pPr algn="l"/>
            <a:r>
              <a:rPr lang="de-DE" sz="4400" dirty="0">
                <a:solidFill>
                  <a:schemeClr val="bg1"/>
                </a:solidFill>
                <a:latin typeface="Aller" panose="02000503030000020004" pitchFamily="2" charset="0"/>
              </a:rPr>
              <a:t>Informationen zu den neuen 7. Klassen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EC7136-CEF9-4E79-B20D-5FC8A2944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0" y="4156276"/>
            <a:ext cx="6725919" cy="2061645"/>
          </a:xfrm>
        </p:spPr>
        <p:txBody>
          <a:bodyPr>
            <a:normAutofit/>
          </a:bodyPr>
          <a:lstStyle/>
          <a:p>
            <a:pPr algn="l"/>
            <a:endParaRPr lang="de-DE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algn="l"/>
            <a:r>
              <a:rPr lang="de-DE" dirty="0">
                <a:solidFill>
                  <a:schemeClr val="bg1"/>
                </a:solidFill>
                <a:latin typeface="Aller" panose="02000503030000020004" pitchFamily="2" charset="0"/>
              </a:rPr>
              <a:t>Herzlich willkommen!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C536A88-79C0-454C-9561-EA5370C1BC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7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08"/>
    </mc:Choice>
    <mc:Fallback xmlns="">
      <p:transition spd="slow" advTm="2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7BDCD-8388-4BBA-9DE7-8E8C1C39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ller" panose="02000503030000020004" pitchFamily="2" charset="0"/>
              </a:rPr>
              <a:t>Programm des Abends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1DA577-896F-4927-A6C0-E6E1497D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ller" panose="02000503030000020004" pitchFamily="2" charset="0"/>
              </a:rPr>
              <a:t>Informationen zur Einteilung der Klassen </a:t>
            </a:r>
            <a:r>
              <a:rPr lang="de-DE" sz="2400" dirty="0">
                <a:latin typeface="Aller" panose="02000503030000020004" pitchFamily="2" charset="0"/>
              </a:rPr>
              <a:t>(Frau Krimpenfort)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ller" panose="02000503030000020004" pitchFamily="2" charset="0"/>
              </a:rPr>
              <a:t>Vorstellung der Musikklassen </a:t>
            </a:r>
            <a:r>
              <a:rPr lang="de-DE" sz="2400" dirty="0">
                <a:latin typeface="Aller" panose="02000503030000020004" pitchFamily="2" charset="0"/>
              </a:rPr>
              <a:t>(Herr </a:t>
            </a:r>
            <a:r>
              <a:rPr lang="de-DE" sz="2400" dirty="0" err="1">
                <a:latin typeface="Aller" panose="02000503030000020004" pitchFamily="2" charset="0"/>
              </a:rPr>
              <a:t>Maetzel</a:t>
            </a:r>
            <a:r>
              <a:rPr lang="de-DE" sz="2400" dirty="0">
                <a:latin typeface="Aller" panose="02000503030000020004" pitchFamily="2" charset="0"/>
              </a:rPr>
              <a:t>)</a:t>
            </a:r>
          </a:p>
          <a:p>
            <a:r>
              <a:rPr lang="de-DE" dirty="0">
                <a:latin typeface="Aller" panose="02000503030000020004" pitchFamily="2" charset="0"/>
              </a:rPr>
              <a:t>Vorstellung der Sprachen Französisch, Spanisch und Latein </a:t>
            </a:r>
          </a:p>
          <a:p>
            <a:pPr marL="0" indent="0">
              <a:buNone/>
            </a:pPr>
            <a:r>
              <a:rPr lang="de-DE" sz="2400" dirty="0">
                <a:latin typeface="Aller" panose="02000503030000020004" pitchFamily="2" charset="0"/>
              </a:rPr>
              <a:t>    (Frau Felten, Frau </a:t>
            </a:r>
            <a:r>
              <a:rPr lang="de-DE" sz="2400" dirty="0" err="1">
                <a:latin typeface="Aller" panose="02000503030000020004" pitchFamily="2" charset="0"/>
              </a:rPr>
              <a:t>Tanck</a:t>
            </a:r>
            <a:r>
              <a:rPr lang="de-DE" sz="2400" dirty="0">
                <a:latin typeface="Aller" panose="02000503030000020004" pitchFamily="2" charset="0"/>
              </a:rPr>
              <a:t>, Frau Krimpenfort)</a:t>
            </a:r>
          </a:p>
          <a:p>
            <a:pPr marL="0" indent="0">
              <a:buNone/>
            </a:pPr>
            <a:endParaRPr lang="de-DE" dirty="0">
              <a:latin typeface="Aller" panose="02000503030000020004" pitchFamily="2" charset="0"/>
            </a:endParaRPr>
          </a:p>
          <a:p>
            <a:pPr marL="0" indent="0">
              <a:buNone/>
            </a:pPr>
            <a:endParaRPr lang="de-DE" dirty="0">
              <a:latin typeface="Aller" panose="02000503030000020004" pitchFamily="2" charset="0"/>
            </a:endParaRPr>
          </a:p>
          <a:p>
            <a:r>
              <a:rPr lang="de-DE" dirty="0">
                <a:latin typeface="Aller" panose="02000503030000020004" pitchFamily="2" charset="0"/>
              </a:rPr>
              <a:t>Fragen Sie uns! Wir stehen Ihnen im Refektorium für Rückfragen </a:t>
            </a:r>
          </a:p>
          <a:p>
            <a:pPr marL="0" indent="0">
              <a:buNone/>
            </a:pPr>
            <a:r>
              <a:rPr lang="de-DE" dirty="0">
                <a:latin typeface="Aller" panose="02000503030000020004" pitchFamily="2" charset="0"/>
              </a:rPr>
              <a:t>   zur Verfügung. </a:t>
            </a:r>
            <a:endParaRPr lang="de-DE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F6DBFF1-0288-4D42-A603-6F36A8406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9"/>
    </mc:Choice>
    <mc:Fallback xmlns="">
      <p:transition spd="slow" advTm="3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563DF-131A-40B0-8E0B-DD32F62D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199"/>
            <a:ext cx="10515600" cy="1325563"/>
          </a:xfrm>
        </p:spPr>
        <p:txBody>
          <a:bodyPr/>
          <a:lstStyle/>
          <a:p>
            <a:pPr algn="ctr"/>
            <a:r>
              <a:rPr lang="de-DE" dirty="0">
                <a:latin typeface="Aller" panose="02000503030000020004" pitchFamily="2" charset="0"/>
              </a:rPr>
              <a:t>Wie werden die Klassen gebildet?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C6180-F2A1-4F6C-B594-6E3D7EEDB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ller" panose="02000503030000020004" pitchFamily="2" charset="0"/>
              </a:rPr>
              <a:t>Schnupperstunden in allen Sprachen (Februar)</a:t>
            </a:r>
          </a:p>
          <a:p>
            <a:r>
              <a:rPr lang="de-DE" dirty="0">
                <a:latin typeface="Aller" panose="02000503030000020004" pitchFamily="2" charset="0"/>
              </a:rPr>
              <a:t>Informationsabend (heute)</a:t>
            </a:r>
          </a:p>
          <a:p>
            <a:r>
              <a:rPr lang="de-DE" dirty="0">
                <a:latin typeface="Aller" panose="02000503030000020004" pitchFamily="2" charset="0"/>
              </a:rPr>
              <a:t>Wahlrunde (Abgabe bis 13.3.über Klassenleitung)	</a:t>
            </a:r>
          </a:p>
          <a:p>
            <a:pPr marL="0" indent="0">
              <a:buNone/>
            </a:pPr>
            <a:r>
              <a:rPr lang="de-DE" dirty="0">
                <a:latin typeface="Aller" panose="02000503030000020004" pitchFamily="2" charset="0"/>
              </a:rPr>
              <a:t>	- Musikklassen (Kinder aus Musikzweig) bzw. </a:t>
            </a:r>
            <a:r>
              <a:rPr lang="de-DE">
                <a:latin typeface="Aller" panose="02000503030000020004" pitchFamily="2" charset="0"/>
              </a:rPr>
              <a:t>Teil-Musikklassen</a:t>
            </a:r>
            <a:endParaRPr lang="de-DE" dirty="0">
              <a:latin typeface="Aller" panose="02000503030000020004" pitchFamily="2" charset="0"/>
            </a:endParaRPr>
          </a:p>
          <a:p>
            <a:pPr marL="0" indent="0">
              <a:buNone/>
            </a:pPr>
            <a:r>
              <a:rPr lang="de-DE" dirty="0">
                <a:latin typeface="Aller" panose="02000503030000020004" pitchFamily="2" charset="0"/>
              </a:rPr>
              <a:t>	- Sprachenwünsche</a:t>
            </a:r>
          </a:p>
          <a:p>
            <a:pPr marL="0" indent="0">
              <a:buNone/>
            </a:pPr>
            <a:r>
              <a:rPr lang="de-DE" dirty="0">
                <a:latin typeface="Aller" panose="02000503030000020004" pitchFamily="2" charset="0"/>
              </a:rPr>
              <a:t>	- Freundeswünsche (max. 3, alle gleichwertig)</a:t>
            </a:r>
          </a:p>
          <a:p>
            <a:r>
              <a:rPr lang="de-DE" dirty="0">
                <a:latin typeface="Aller" panose="02000503030000020004" pitchFamily="2" charset="0"/>
              </a:rPr>
              <a:t>Info Klassenzusammensetzung erst kurz vor den Sommerferien</a:t>
            </a:r>
          </a:p>
          <a:p>
            <a:pPr marL="0" indent="0">
              <a:buNone/>
            </a:pPr>
            <a:endParaRPr lang="de-DE" dirty="0">
              <a:latin typeface="Aller" panose="02000503030000020004" pitchFamily="2" charset="0"/>
            </a:endParaRPr>
          </a:p>
          <a:p>
            <a:endParaRPr lang="de-DE" dirty="0">
              <a:latin typeface="Aller" panose="02000503030000020004" pitchFamily="2" charset="0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8CD4511-5214-4D5A-B2E1-6532473741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60"/>
    </mc:Choice>
    <mc:Fallback xmlns="">
      <p:transition spd="slow" advTm="104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Breitbild</PresentationFormat>
  <Paragraphs>20</Paragraphs>
  <Slides>3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Aller</vt:lpstr>
      <vt:lpstr>Arial</vt:lpstr>
      <vt:lpstr>Calibri</vt:lpstr>
      <vt:lpstr>Calibri Light</vt:lpstr>
      <vt:lpstr>Office</vt:lpstr>
      <vt:lpstr>Informationen zu den neuen 7. Klassen</vt:lpstr>
      <vt:lpstr>Programm des Abends</vt:lpstr>
      <vt:lpstr>Wie werden die Klassen gebildet?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 zu den neuen 7. Klassen</dc:title>
  <dc:creator>Gardis Krimpenfort</dc:creator>
  <cp:lastModifiedBy>Gardis Krimpenfort</cp:lastModifiedBy>
  <cp:revision>8</cp:revision>
  <dcterms:created xsi:type="dcterms:W3CDTF">2020-01-10T12:58:18Z</dcterms:created>
  <dcterms:modified xsi:type="dcterms:W3CDTF">2026-02-22T16:13:15Z</dcterms:modified>
</cp:coreProperties>
</file>